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6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3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95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63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04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8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61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34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0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4392C-9062-4560-95B1-193FCFD4EC66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3A8DD-4E28-4B0C-AC1B-B79842245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0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PEMROGRAMAN WEB DAN PERANGKAT BERGERAK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KELAS XI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REKAYASA PERANGKAT LUNAK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SMK NEGERI 3 PAMEKASAN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5827" y="638792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Chiller" panose="04020404031007020602" pitchFamily="82" charset="0"/>
              </a:rPr>
              <a:t>Rosiana</a:t>
            </a:r>
            <a:r>
              <a:rPr lang="en-GB" dirty="0" smtClean="0">
                <a:solidFill>
                  <a:schemeClr val="bg1"/>
                </a:solidFill>
                <a:latin typeface="Chiller" panose="04020404031007020602" pitchFamily="82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Chiller" panose="04020404031007020602" pitchFamily="82" charset="0"/>
              </a:rPr>
              <a:t>Andriyani</a:t>
            </a:r>
            <a:r>
              <a:rPr lang="en-GB" dirty="0" smtClean="0">
                <a:solidFill>
                  <a:schemeClr val="bg1"/>
                </a:solidFill>
                <a:latin typeface="Chiller" panose="04020404031007020602" pitchFamily="82" charset="0"/>
              </a:rPr>
              <a:t>, </a:t>
            </a:r>
            <a:r>
              <a:rPr lang="en-GB" dirty="0" err="1" smtClean="0">
                <a:solidFill>
                  <a:schemeClr val="bg1"/>
                </a:solidFill>
                <a:latin typeface="Chiller" panose="04020404031007020602" pitchFamily="82" charset="0"/>
              </a:rPr>
              <a:t>S.Pd</a:t>
            </a:r>
            <a:r>
              <a:rPr lang="en-GB" dirty="0" smtClean="0">
                <a:solidFill>
                  <a:schemeClr val="bg1"/>
                </a:solidFill>
                <a:latin typeface="Chiller" panose="04020404031007020602" pitchFamily="82" charset="0"/>
              </a:rPr>
              <a:t>.</a:t>
            </a:r>
            <a:endParaRPr lang="en-GB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9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47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5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08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61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6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4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59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24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68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9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0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6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080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0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65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22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8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44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01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4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25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96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54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15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9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48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</Words>
  <Application>Microsoft Office PowerPoint</Application>
  <PresentationFormat>Widescreen</PresentationFormat>
  <Paragraphs>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Chiller</vt:lpstr>
      <vt:lpstr>Office Theme</vt:lpstr>
      <vt:lpstr>PEMROGRAMAN WEB DAN PERANGKAT BERGERAK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WEB DAN PERANGKAT BERGERAK</dc:title>
  <dc:creator>OSHIN</dc:creator>
  <cp:lastModifiedBy>OSHIN</cp:lastModifiedBy>
  <cp:revision>7</cp:revision>
  <dcterms:created xsi:type="dcterms:W3CDTF">2018-07-23T12:10:05Z</dcterms:created>
  <dcterms:modified xsi:type="dcterms:W3CDTF">2018-07-23T12:55:22Z</dcterms:modified>
</cp:coreProperties>
</file>